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361568" y="38051"/>
            <a:ext cx="9755187" cy="4445882"/>
          </a:xfrm>
        </p:spPr>
        <p:txBody>
          <a:bodyPr>
            <a:normAutofit/>
          </a:bodyPr>
          <a:lstStyle/>
          <a:p>
            <a:r>
              <a:rPr lang="en-US" dirty="0" smtClean="0"/>
              <a:t>I have the Need…. The need for speed!!!!!!!</a:t>
            </a:r>
            <a:br>
              <a:rPr lang="en-US" dirty="0" smtClean="0"/>
            </a:br>
            <a:r>
              <a:rPr lang="en-US" dirty="0" err="1" smtClean="0"/>
              <a:t>SPEEds</a:t>
            </a:r>
            <a:r>
              <a:rPr lang="en-US" dirty="0" smtClean="0"/>
              <a:t> and Feeds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37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5781" y="685800"/>
            <a:ext cx="5346901" cy="332093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Proper Speeds and Feeds will alleviate most problems occurring with poor finish and cutter wear. 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64770" y="685800"/>
            <a:ext cx="4826779" cy="482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But Mr. B. Where do I find the equation or the </a:t>
            </a:r>
            <a:r>
              <a:rPr lang="en-US" dirty="0" err="1" smtClean="0"/>
              <a:t>sfpms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54212" y="2242617"/>
            <a:ext cx="2802400" cy="36416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51418" y="3183775"/>
            <a:ext cx="51040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Machining Section</a:t>
            </a:r>
          </a:p>
          <a:p>
            <a:r>
              <a:rPr lang="en-US" dirty="0" smtClean="0"/>
              <a:t>Speeds and Feeds tables</a:t>
            </a:r>
          </a:p>
          <a:p>
            <a:r>
              <a:rPr lang="en-US" dirty="0" smtClean="0"/>
              <a:t>Lathe or Mill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49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58004" t="48381" r="6599" b="3422"/>
          <a:stretch/>
        </p:blipFill>
        <p:spPr>
          <a:xfrm>
            <a:off x="685801" y="-100855"/>
            <a:ext cx="10396882" cy="681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0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58004" t="48381" r="6599" b="3422"/>
          <a:stretch/>
        </p:blipFill>
        <p:spPr>
          <a:xfrm>
            <a:off x="685801" y="0"/>
            <a:ext cx="10008523" cy="65583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38348" y="1088967"/>
            <a:ext cx="2252749" cy="4705004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61804" y="606829"/>
            <a:ext cx="955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1st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57600" y="501134"/>
            <a:ext cx="63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2nd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93476" y="461649"/>
            <a:ext cx="739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3rd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678379" y="1088967"/>
            <a:ext cx="565265" cy="470500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289368" y="1088967"/>
            <a:ext cx="5469774" cy="4705004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8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1422</TotalTime>
  <Words>53</Words>
  <Application>Microsoft Office PowerPoint</Application>
  <PresentationFormat>Widescreen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Impact</vt:lpstr>
      <vt:lpstr>Main Event</vt:lpstr>
      <vt:lpstr>I have the Need…. The need for speed!!!!!!! SPEEds and Feeds</vt:lpstr>
      <vt:lpstr>Proper Speeds and Feeds will alleviate most problems occurring with poor finish and cutter wear. </vt:lpstr>
      <vt:lpstr>But Mr. B. Where do I find the equation or the sfpms?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have the Need…. The need for speed!!!!!!! SPEEds and Feeds</dc:title>
  <dc:creator>Kelton Burkhart</dc:creator>
  <cp:lastModifiedBy>Kelton Burkhart</cp:lastModifiedBy>
  <cp:revision>4</cp:revision>
  <dcterms:created xsi:type="dcterms:W3CDTF">2019-01-07T12:56:34Z</dcterms:created>
  <dcterms:modified xsi:type="dcterms:W3CDTF">2019-01-08T12:39:20Z</dcterms:modified>
</cp:coreProperties>
</file>